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93387" autoAdjust="0"/>
  </p:normalViewPr>
  <p:slideViewPr>
    <p:cSldViewPr snapToGrid="0">
      <p:cViewPr>
        <p:scale>
          <a:sx n="54" d="100"/>
          <a:sy n="54" d="100"/>
        </p:scale>
        <p:origin x="1308" y="22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We are using endpoint </a:t>
            </a:r>
            <a:r>
              <a:rPr lang="en-US" sz="2000" i="0" dirty="0" err="1">
                <a:effectLst/>
                <a:latin typeface="+mn-lt"/>
                <a:ea typeface="Calibri" panose="020F0502020204030204" pitchFamily="34" charset="0"/>
                <a:cs typeface="Calibri" panose="020F0502020204030204" pitchFamily="34" charset="0"/>
              </a:rPr>
              <a:t>playergamelogs</a:t>
            </a:r>
            <a:r>
              <a:rPr lang="en-US" sz="2000" dirty="0">
                <a:effectLst/>
                <a:latin typeface="+mn-lt"/>
                <a:ea typeface="Calibri" panose="020F0502020204030204" pitchFamily="34" charset="0"/>
                <a:cs typeface="Calibri" panose="020F0502020204030204" pitchFamily="34" charset="0"/>
              </a:rPr>
              <a:t>. </a:t>
            </a:r>
            <a:r>
              <a:rPr lang="en-US" sz="20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1800" b="0" i="0" u="none" strike="noStrike" cap="none" dirty="0">
                <a:solidFill>
                  <a:schemeClr val="dk1"/>
                </a:solidFill>
                <a:latin typeface="+mn-lt"/>
                <a:cs typeface="Calibri" panose="020F0502020204030204" pitchFamily="34" charset="0"/>
                <a:sym typeface="Arial"/>
              </a:rPr>
              <a:t> </a:t>
            </a: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914457" y="3523785"/>
            <a:ext cx="1453587" cy="153712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8887" y="2808514"/>
            <a:ext cx="5377542" cy="3439886"/>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657435" cy="175269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14058</TotalTime>
  <Words>4505</Words>
  <Application>Microsoft Office PowerPoint</Application>
  <PresentationFormat>Custom</PresentationFormat>
  <Paragraphs>560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굴림체</vt:lpstr>
      <vt:lpstr>Calibri Light</vt:lpstr>
      <vt:lpstr>Wingdings</vt:lpstr>
      <vt:lpstr>Symbol</vt:lpstr>
      <vt:lpstr>Arial</vt:lpstr>
      <vt:lpstr>Noto Sans</vt:lpstr>
      <vt:lpstr>맑은 고딕</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399</cp:revision>
  <dcterms:created xsi:type="dcterms:W3CDTF">2010-02-01T08:03:16Z</dcterms:created>
  <dcterms:modified xsi:type="dcterms:W3CDTF">2021-04-13T00:33:30Z</dcterms:modified>
  <cp:category>www.slidemembers.com</cp:category>
</cp:coreProperties>
</file>